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91c3b6a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91c3b6a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7bbdf9465_1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7bbdf946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40a2db771_0_1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40a2db77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a6f6f91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a6f6f91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a6f6f91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a6f6f91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7bbdf946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7bbdf946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7bbdf946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7bbdf946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91999d6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91999d6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91999d6d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91999d6d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1999d6d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1999d6d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a6f6f915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a6f6f915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a6f6f915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a6f6f915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7bbdf9465_3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7bbdf946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7bbdf9465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7bbdf946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40a2db771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40a2db77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7bbdf94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7bbdf94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40a2db771_0_1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40a2db77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1c3b6a03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91c3b6a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40a2db771_0_1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40a2db77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40a2db771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40a2db77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6.jpg"/><Relationship Id="rId7" Type="http://schemas.openxmlformats.org/officeDocument/2006/relationships/image" Target="../media/image12.png"/><Relationship Id="rId8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47645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en grupo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web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3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Francisco Arenas Nueda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 Belló Rico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Germán Berná Martínez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 Domenech Moreno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Izan Ayllón Palazón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1839150" y="494425"/>
            <a:ext cx="5465700" cy="21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 de datos</a:t>
            </a:r>
            <a:endParaRPr/>
          </a:p>
        </p:txBody>
      </p:sp>
      <p:sp>
        <p:nvSpPr>
          <p:cNvPr id="112" name="Google Shape;112;p22"/>
          <p:cNvSpPr txBox="1"/>
          <p:nvPr>
            <p:ph idx="4294967295" type="subTitle"/>
          </p:nvPr>
        </p:nvSpPr>
        <p:spPr>
          <a:xfrm>
            <a:off x="2044500" y="2197900"/>
            <a:ext cx="50550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¿Cómo Almacenamos la Información?</a:t>
            </a:r>
            <a:endParaRPr sz="2200"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83" y="0"/>
            <a:ext cx="76570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la página web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</a:t>
            </a:r>
            <a:endParaRPr/>
          </a:p>
        </p:txBody>
      </p:sp>
      <p:sp>
        <p:nvSpPr>
          <p:cNvPr id="130" name="Google Shape;130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nuestras propias hojas de estilo CSS3.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Diseño cuidado y minimalista.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Página web muy intuitiva.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Optamos por un diseño simple y sencillo en lugar de un diseño saturado para el usuario.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 de Usuario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5" y="1017725"/>
            <a:ext cx="750856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503" y="280078"/>
            <a:ext cx="177372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6"/>
          <p:cNvCxnSpPr>
            <a:endCxn id="137" idx="2"/>
          </p:cNvCxnSpPr>
          <p:nvPr/>
        </p:nvCxnSpPr>
        <p:spPr>
          <a:xfrm flipH="1" rot="10800000">
            <a:off x="6021763" y="852778"/>
            <a:ext cx="1095600" cy="14127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Inicio de Sesión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88" y="1017713"/>
            <a:ext cx="79768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Profile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b="-1029" l="0" r="0" t="-8487"/>
          <a:stretch/>
        </p:blipFill>
        <p:spPr>
          <a:xfrm>
            <a:off x="105250" y="566025"/>
            <a:ext cx="8259201" cy="446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Artículos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b="1429" l="-940" r="940" t="-1430"/>
          <a:stretch/>
        </p:blipFill>
        <p:spPr>
          <a:xfrm>
            <a:off x="771225" y="874850"/>
            <a:ext cx="718135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Categorías</a:t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38" y="1017725"/>
            <a:ext cx="77241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45900" y="1895700"/>
            <a:ext cx="7852200" cy="13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de comercio electrónico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HadaPop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Categoría concreta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38" y="1017725"/>
            <a:ext cx="7709813" cy="374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Añadir categoría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017725"/>
            <a:ext cx="7905747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645900" y="2124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00" y="100965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98" y="2845650"/>
            <a:ext cx="2160774" cy="11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754" y="3013052"/>
            <a:ext cx="1920471" cy="10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5275" y="1225850"/>
            <a:ext cx="2153441" cy="134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8575" y="1140313"/>
            <a:ext cx="2009525" cy="151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8575" y="2799750"/>
            <a:ext cx="2009526" cy="14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58288" y="3583725"/>
            <a:ext cx="3877950" cy="222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Sencillez e Intuitividad de la Interfaz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Objetivos Cumplidos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Funcionalidades Extras Super Chulas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Internacionalización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Redes Sociales y Contacto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Encriptación de Datos y Contraseñas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Propósitos finales y Ambiciones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445025"/>
            <a:ext cx="8520600" cy="44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Preguntas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HadaPop</a:t>
            </a:r>
            <a:endParaRPr/>
          </a:p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Compra/Venta de artículos de segunda mano.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usuario puede ser administrador, moderador y usuario registrado que será el encargado de poner en venta y comprar los productos que desee.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80275" y="1716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nos diferencia?</a:t>
            </a:r>
            <a:endParaRPr/>
          </a:p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Interfaz sencilla, fácilmente navegable.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Disponible en múltiples idiomas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Seguridad excepcional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Somos Geniales :p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comunes en todos los usuarios sin registro.</a:t>
            </a:r>
            <a:endParaRPr/>
          </a:p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Registro de un nuevo usuario.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Observar los productos ofertados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comunes en todos los usuarios registrados.</a:t>
            </a:r>
            <a:endParaRPr/>
          </a:p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Registro de un nuevo usuario.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Login de un usuario registrado.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Edición del perfil del usuario.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un artículo.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Edición de un artículo.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Borrado de un artículo.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Comprar artículos.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Vender artículos.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Añadir dinero al monedero.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Comentarios a otros usuarios vendedores.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usuarios tipo Moderador</a:t>
            </a:r>
            <a:endParaRPr/>
          </a:p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Baneo temporal de un usuario conflictivo.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usuarios tipo Administrador</a:t>
            </a:r>
            <a:endParaRPr/>
          </a:p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categorías.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Edición de categorías.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Borrado de categorías.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Borrado de usuarios conflictivos.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